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70dd3ee6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70dd3ee6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ac22cc84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bac22cc84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Kommen wir zur Object Detection.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Definition: Objekt Erkennung und Objekt Klassifizierung.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Kernbestandteil in autonomen Autos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verschiedene Technologien, LiDar, Radar, Kamera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644b72b7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644b72b7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Urheber von YOLO ist: 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gibt es seit 2014? (nachschauen)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prozess davor und mit kurz ansprechen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644b72b7e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644b72b7e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Vergleich tiny und normales YOLO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Abgleich der Schichten --- 400… gegen 32?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Ergebnis auf der rechten Seite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belebte Szene nur sehr schlecht identifizierbar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Problem: Raspberry Pi und Mac auf dennen getestet wurde, können mit dem normalen YOLO keine gute PErformance erzielen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deswegen Tiny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Fürs Raspberry Car brauchen wir Erkennung von anderen Objekten als echten Menschen, andere Dimensionen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644b72b7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644b72b7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Möglichkeit eines Custom YOLO Netzwerks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ca. 120 Bilder, müssen gelabelt werden: Was bedeutet Label in dem Fall: Position und Größe der Bounding Boxen in einem Bild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Trainiert dann in einem Google Collab Notebook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44b72b7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44b72b7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Ergebnis: gute Erkennung trotz tiny YOLO - bei zu vielen Objekten in einem BIld wird die Performance wahrscheinlich leiden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Funktioniert auf dem Raspberry, Jan wird dazu gleich noch etwas sagen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644b72b7e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644b72b7e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Anhand der OD kann einbe Distanzberechnung erfolgen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Auf focal Distance eingehen und wie das Zeug berechnet wird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Ergebnisse beim Jan, oder auslassen?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bac22cc84_2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bac22cc84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Modellauto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Raspberry 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Powerbank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727cc370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727cc370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Modellauto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Raspberry 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Powerbank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727cc3703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727cc3703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Vorteil des Raspberrys GPIO Pins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bac22cc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bac22cc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727cc370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727cc370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Ansteuerung über PWM Signale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727cc3703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727cc3703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 Links lenken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727cc3703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727cc3703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727cc3703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727cc3703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Skript um das Auto zu steuern</a:t>
            </a:r>
            <a:br>
              <a:rPr lang="de"/>
            </a:br>
            <a:r>
              <a:rPr lang="de"/>
              <a:t>Alternativ dieser Stream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727cc3703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727cc3703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Skript um das Auto zu steuern</a:t>
            </a:r>
            <a:br>
              <a:rPr lang="de"/>
            </a:br>
            <a:r>
              <a:rPr lang="de"/>
              <a:t>Alternativ dieser Stream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bac22cc8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bac22cc8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https://youtu.be/_2U4jSZIkCQ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bac22cc84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bac22cc84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bac22cc84_2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bac22cc84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70dd3ee6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70dd3ee6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bac22cc84_2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bac22cc84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bac22cc84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bac22cc84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bac22cc84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bac22cc84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hyperlink" Target="https://miro.medium.com/max/3200/0*M5JNCGWJ9ox37i-E.jp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gif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Autonomous</a:t>
            </a:r>
            <a:r>
              <a:rPr lang="de"/>
              <a:t> Car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075" y="1975950"/>
            <a:ext cx="4223379" cy="31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Lane Detection</a:t>
            </a:r>
            <a:br>
              <a:rPr lang="de"/>
            </a:br>
            <a:r>
              <a:rPr lang="de"/>
              <a:t>	</a:t>
            </a:r>
            <a:r>
              <a:rPr b="0" lang="de" sz="2000"/>
              <a:t> </a:t>
            </a:r>
            <a:endParaRPr b="0" sz="2000"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623" y="747900"/>
            <a:ext cx="2335950" cy="41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Object Detection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86800"/>
            <a:ext cx="3839376" cy="215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050" y="2286801"/>
            <a:ext cx="3839395" cy="215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732675" y="4581050"/>
            <a:ext cx="79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Lato"/>
                <a:ea typeface="Lato"/>
                <a:cs typeface="Lato"/>
                <a:sym typeface="Lato"/>
              </a:rPr>
              <a:t>Quellen: </a:t>
            </a:r>
            <a:r>
              <a:rPr lang="de" sz="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https://miro.medium.com/max/3200/0*M5JNCGWJ9ox37i-E.jpg</a:t>
            </a:r>
            <a:r>
              <a:rPr lang="de" sz="700">
                <a:latin typeface="Lato"/>
                <a:ea typeface="Lato"/>
                <a:cs typeface="Lato"/>
                <a:sym typeface="Lato"/>
              </a:rPr>
              <a:t>, https://i.ytimg.com/vi/aJGCAOTCXxw/maxresdefault.jpg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You Only Look Once - YOLO Object Detection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763" y="2078871"/>
            <a:ext cx="3988071" cy="25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629050" y="4573675"/>
            <a:ext cx="568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latin typeface="Lato"/>
                <a:ea typeface="Lato"/>
                <a:cs typeface="Lato"/>
                <a:sym typeface="Lato"/>
              </a:rPr>
              <a:t>Quelle: https://pyimagesearch.com/wp-content/uploads/2018/11/yolo_design.jpg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YOLO tiny vs normal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322050"/>
            <a:ext cx="4293699" cy="17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375" y="2120625"/>
            <a:ext cx="2857809" cy="1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88" y="3568619"/>
            <a:ext cx="2857776" cy="1181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407050" y="4433025"/>
            <a:ext cx="493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Lato"/>
                <a:ea typeface="Lato"/>
                <a:cs typeface="Lato"/>
                <a:sym typeface="Lato"/>
              </a:rPr>
              <a:t>Quelle: https://images.portal.muenchen.de/000/000/221/848/versions/neuhauser-strasse-detail.jpg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Custom YOLO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955" y="2078875"/>
            <a:ext cx="3278196" cy="22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078875"/>
            <a:ext cx="3354950" cy="225295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569875" y="4556850"/>
            <a:ext cx="536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Lato"/>
                <a:ea typeface="Lato"/>
                <a:cs typeface="Lato"/>
                <a:sym typeface="Lato"/>
              </a:rPr>
              <a:t>Quelle: https://m.media-amazon.com/images/I/71G2hRuTJLL._AC_UY218_.jpg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Ergebnis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304" y="1835248"/>
            <a:ext cx="2984100" cy="293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078872"/>
            <a:ext cx="4357025" cy="24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451450" y="4692050"/>
            <a:ext cx="474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Lato"/>
                <a:ea typeface="Lato"/>
                <a:cs typeface="Lato"/>
                <a:sym typeface="Lato"/>
              </a:rPr>
              <a:t>Quelle: https://www.youtube.com/watch?v=vbc9spoCrMI&amp;t=199s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Distanzberechnung</a:t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425" y="2702488"/>
            <a:ext cx="2490016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950" y="2375350"/>
            <a:ext cx="2222758" cy="166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49" y="2375363"/>
            <a:ext cx="2222774" cy="166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666075" y="4536650"/>
            <a:ext cx="790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Lato"/>
                <a:ea typeface="Lato"/>
                <a:cs typeface="Lato"/>
                <a:sym typeface="Lato"/>
              </a:rPr>
              <a:t>Quelle: https://www.usa.canon.com/internet/portal/us/home/explore/learning-center/electronic-range-calculators/bctv-range-objectdimension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 SELMA</a:t>
            </a:r>
            <a:endParaRPr/>
          </a:p>
        </p:txBody>
      </p:sp>
      <p:sp>
        <p:nvSpPr>
          <p:cNvPr id="214" name="Google Shape;21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 b="9749" l="0" r="0" t="41185"/>
          <a:stretch/>
        </p:blipFill>
        <p:spPr>
          <a:xfrm>
            <a:off x="3545179" y="1559363"/>
            <a:ext cx="5044600" cy="330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 SELMA</a:t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Modellauto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Raspberry 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Kamera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Powerbank</a:t>
            </a:r>
            <a:endParaRPr/>
          </a:p>
        </p:txBody>
      </p:sp>
      <p:sp>
        <p:nvSpPr>
          <p:cNvPr id="222" name="Google Shape;22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9749" l="0" r="0" t="41185"/>
          <a:stretch/>
        </p:blipFill>
        <p:spPr>
          <a:xfrm>
            <a:off x="3545179" y="1559363"/>
            <a:ext cx="5044600" cy="330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Raspberry PI</a:t>
            </a:r>
            <a:endParaRPr/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1438" l="0" r="0" t="0"/>
          <a:stretch/>
        </p:blipFill>
        <p:spPr>
          <a:xfrm>
            <a:off x="3491700" y="1390638"/>
            <a:ext cx="5044600" cy="325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 flipH="1">
            <a:off x="4437715" y="4565006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Lato"/>
                <a:ea typeface="Lato"/>
                <a:cs typeface="Lato"/>
                <a:sym typeface="Lato"/>
              </a:rPr>
              <a:t>https://www.electronicwings.com/public/images/user_images/images/Raspberry%20Pi/RaspberryPi_PWM/Raspberry%20pi%203%20PWM%20pins.png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Agenda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8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Projektvorstellung		-	ein kurzer Einblick</a:t>
            </a:r>
            <a:br>
              <a:rPr lang="de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OpenCV 			-	die Python Bibliothek für Bildbearbeitung</a:t>
            </a:r>
            <a:br>
              <a:rPr lang="de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Lane Detection 		- 	und deren Funktionsweise</a:t>
            </a:r>
            <a:br>
              <a:rPr lang="de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Object Detection 		- 	YOLO - You Only Look Once</a:t>
            </a:r>
            <a:br>
              <a:rPr lang="de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SELMA 			- 	SELbstfahrendes Modell Auto</a:t>
            </a:r>
            <a:endParaRPr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Verkablung</a:t>
            </a:r>
            <a:endParaRPr/>
          </a:p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175" y="1559375"/>
            <a:ext cx="5044600" cy="33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Signale</a:t>
            </a:r>
            <a:endParaRPr/>
          </a:p>
        </p:txBody>
      </p:sp>
      <p:sp>
        <p:nvSpPr>
          <p:cNvPr id="244" name="Google Shape;24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688" y="2036039"/>
            <a:ext cx="5132225" cy="23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Steuerung</a:t>
            </a:r>
            <a:endParaRPr/>
          </a:p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729450" y="2658775"/>
            <a:ext cx="1326000" cy="11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Bild</a:t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3582275" y="2658775"/>
            <a:ext cx="1980600" cy="11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Verarbeitung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Lanedetection</a:t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7092150" y="2658775"/>
            <a:ext cx="1326000" cy="11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Steuerung</a:t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2305563" y="2952775"/>
            <a:ext cx="1026600" cy="5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5814213" y="2952775"/>
            <a:ext cx="1026600" cy="5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/>
          <p:nvPr/>
        </p:nvSpPr>
        <p:spPr>
          <a:xfrm flipH="1">
            <a:off x="1272500" y="3988600"/>
            <a:ext cx="6779700" cy="9945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Testsetup</a:t>
            </a:r>
            <a:endParaRPr/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loakles Netzwerk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SSH zum Raspberry 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Commands über Shell</a:t>
            </a:r>
            <a:endParaRPr/>
          </a:p>
        </p:txBody>
      </p:sp>
      <p:sp>
        <p:nvSpPr>
          <p:cNvPr id="264" name="Google Shape;264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3">
            <a:alphaModFix/>
          </a:blip>
          <a:srcRect b="53241" l="0" r="0" t="2391"/>
          <a:stretch/>
        </p:blipFill>
        <p:spPr>
          <a:xfrm>
            <a:off x="3887350" y="769500"/>
            <a:ext cx="4252028" cy="40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7294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Dank!</a:t>
            </a:r>
            <a:endParaRPr/>
          </a:p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de"/>
              <a:t>Projektvorstellung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52" y="611400"/>
            <a:ext cx="2455200" cy="439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550" y="2100075"/>
            <a:ext cx="2862675" cy="28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414800" y="4507800"/>
            <a:ext cx="24552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Lato"/>
                <a:ea typeface="Lato"/>
                <a:cs typeface="Lato"/>
                <a:sym typeface="Lato"/>
              </a:rPr>
              <a:t>Link zum Video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OpenCV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39774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Open Source </a:t>
            </a:r>
            <a:r>
              <a:rPr lang="de"/>
              <a:t>Programmierbibliothek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1999 von Intel entwickelt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Enthält Algorithmen zur Computer Vision</a:t>
            </a:r>
            <a:r>
              <a:rPr lang="de"/>
              <a:t>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2</a:t>
            </a:r>
            <a:r>
              <a:rPr lang="de"/>
              <a:t>500 optimierte Algorithmen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Wichtiger Teil der Lane und </a:t>
            </a:r>
            <a:r>
              <a:rPr lang="de"/>
              <a:t>Object Detection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000" y="1887850"/>
            <a:ext cx="19240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r>
              <a:rPr lang="de"/>
              <a:t>. Lane Detection</a:t>
            </a:r>
            <a:br>
              <a:rPr lang="de"/>
            </a:br>
            <a:r>
              <a:rPr lang="de"/>
              <a:t>	</a:t>
            </a:r>
            <a:endParaRPr b="0" sz="2000"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450" y="1318650"/>
            <a:ext cx="40102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Lane Detection</a:t>
            </a:r>
            <a:br>
              <a:rPr lang="de"/>
            </a:br>
            <a:r>
              <a:rPr lang="de"/>
              <a:t>	</a:t>
            </a:r>
            <a:r>
              <a:rPr b="0" lang="de" sz="2000"/>
              <a:t>Input</a:t>
            </a:r>
            <a:endParaRPr b="0" sz="20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25" y="2418575"/>
            <a:ext cx="6535150" cy="26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r>
              <a:rPr lang="de"/>
              <a:t>. Lane Detection</a:t>
            </a:r>
            <a:br>
              <a:rPr lang="de"/>
            </a:br>
            <a:r>
              <a:rPr lang="de"/>
              <a:t>	</a:t>
            </a:r>
            <a:r>
              <a:rPr b="0" lang="de" sz="2000"/>
              <a:t>Preprocessing</a:t>
            </a:r>
            <a:endParaRPr b="0" sz="20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00" y="2470700"/>
            <a:ext cx="6534000" cy="2590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r>
              <a:rPr lang="de"/>
              <a:t>. Lane Detection</a:t>
            </a:r>
            <a:br>
              <a:rPr lang="de"/>
            </a:br>
            <a:r>
              <a:rPr lang="de"/>
              <a:t>	</a:t>
            </a:r>
            <a:r>
              <a:rPr b="0" lang="de" sz="2000"/>
              <a:t>Detection</a:t>
            </a:r>
            <a:endParaRPr b="0" sz="2000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00" y="2461250"/>
            <a:ext cx="6534000" cy="268248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r>
              <a:rPr lang="de"/>
              <a:t>. Lane Detection</a:t>
            </a:r>
            <a:br>
              <a:rPr lang="de"/>
            </a:br>
            <a:r>
              <a:rPr lang="de"/>
              <a:t>	</a:t>
            </a:r>
            <a:r>
              <a:rPr b="0" lang="de" sz="2000"/>
              <a:t> Output</a:t>
            </a:r>
            <a:endParaRPr b="0" sz="2000"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00" y="2473350"/>
            <a:ext cx="6534000" cy="26010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